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sin Olayiwola" initials="TO" lastIdx="1" clrIdx="0">
    <p:extLst>
      <p:ext uri="{19B8F6BF-5375-455C-9EA6-DF929625EA0E}">
        <p15:presenceInfo xmlns:p15="http://schemas.microsoft.com/office/powerpoint/2012/main" userId="S::Tosin.Olayiwola@hertfordshire.gov.uk::67186c73-3e55-4e6c-9fc3-cc622dc395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47" autoAdjust="0"/>
  </p:normalViewPr>
  <p:slideViewPr>
    <p:cSldViewPr snapToGrid="0" snapToObjects="1">
      <p:cViewPr>
        <p:scale>
          <a:sx n="60" d="100"/>
          <a:sy n="60" d="100"/>
        </p:scale>
        <p:origin x="908" y="-2112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01/06/2022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01/06/2022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988F-E7A7-004C-AB7A-14B53BDB228E}" type="datetime1">
              <a:rPr lang="en-GB" smtClean="0"/>
              <a:t>01/06/2022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108-7E26-9E48-9395-B521677F815A}" type="datetime1">
              <a:rPr lang="en-GB" smtClean="0"/>
              <a:t>01/06/2022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6A1E-A875-B541-86B1-05E5CBCE979E}" type="datetime1">
              <a:rPr lang="en-GB" smtClean="0"/>
              <a:t>01/06/2022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C8B-FBF8-AE47-81C4-17DE63E95653}" type="datetime1">
              <a:rPr lang="en-GB" smtClean="0"/>
              <a:t>01/06/2022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1C8-27BD-8442-B427-69C9269AF387}" type="datetime1">
              <a:rPr lang="en-GB" smtClean="0"/>
              <a:t>01/06/2022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B269-BDC8-054B-B8EA-82C22517D585}" type="datetime1">
              <a:rPr lang="en-GB" smtClean="0"/>
              <a:t>01/06/2022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CD67-5CE4-7B49-B664-2FD4B93C6D07}" type="datetime1">
              <a:rPr lang="en-GB" smtClean="0"/>
              <a:t>01/06/2022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C31-A6E9-884F-89AE-AD55F58BE183}" type="datetime1">
              <a:rPr lang="en-GB" smtClean="0"/>
              <a:t>01/06/2022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F79B-4B19-4F4D-81F2-E22699AB29D1}" type="datetime1">
              <a:rPr lang="en-GB" smtClean="0"/>
              <a:t>01/06/2022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B56C-4E21-5A46-8103-9A4E37CB3093}" type="datetime1">
              <a:rPr lang="en-GB" smtClean="0"/>
              <a:t>01/06/2022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47B-A689-4E4E-BFBA-2E4F0E1AAF33}" type="datetime1">
              <a:rPr lang="en-GB" smtClean="0"/>
              <a:t>01/06/2022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872-2B6E-304F-B4FB-DDFDDA764715}" type="datetime1">
              <a:rPr lang="en-GB" smtClean="0"/>
              <a:t>01/06/2022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2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54965" y="2904331"/>
            <a:ext cx="2164080" cy="2162810"/>
          </a:xfrm>
          <a:prstGeom prst="rect">
            <a:avLst/>
          </a:prstGeom>
          <a:solidFill>
            <a:srgbClr val="B7D3FB"/>
          </a:solidFill>
          <a:ln>
            <a:noFill/>
          </a:ln>
          <a:effectLst/>
        </p:spPr>
        <p:txBody>
          <a:bodyPr rot="0" vert="horz" wrap="square" lIns="50800" tIns="50800" rIns="50800" bIns="50800" anchor="t" anchorCtr="0" upright="1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067560" algn="r"/>
              </a:tabLst>
            </a:pPr>
            <a:r>
              <a:rPr lang="en-US" sz="1000" kern="5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GB" sz="1600" kern="5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87" name="Rectangle 2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2699385" y="2543651"/>
            <a:ext cx="4508500" cy="2524760"/>
          </a:xfrm>
          <a:prstGeom prst="rect">
            <a:avLst/>
          </a:prstGeom>
          <a:solidFill>
            <a:srgbClr val="B7D3FB"/>
          </a:solidFill>
          <a:ln>
            <a:noFill/>
          </a:ln>
          <a:effectLst/>
        </p:spPr>
        <p:txBody>
          <a:bodyPr rot="0" vert="horz" wrap="square" lIns="50800" tIns="50800" rIns="50800" bIns="50800" anchor="t" anchorCtr="0" upright="1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067560" algn="r"/>
              </a:tabLst>
            </a:pPr>
            <a:r>
              <a:rPr lang="en-US" sz="1000" kern="5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GB" sz="1600" kern="5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88" name="Rectangle 287"/>
          <p:cNvSpPr>
            <a:spLocks/>
          </p:cNvSpPr>
          <p:nvPr/>
        </p:nvSpPr>
        <p:spPr bwMode="auto">
          <a:xfrm>
            <a:off x="715645" y="740251"/>
            <a:ext cx="5229860" cy="54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2100" b="1" kern="50" dirty="0">
                <a:solidFill>
                  <a:srgbClr val="000000"/>
                </a:solidFill>
                <a:effectLst/>
                <a:latin typeface="Arial"/>
              </a:rPr>
              <a:t>You are invited to </a:t>
            </a:r>
            <a:r>
              <a:rPr lang="en-US" sz="2100" b="1" kern="50" dirty="0">
                <a:solidFill>
                  <a:srgbClr val="000000"/>
                </a:solidFill>
                <a:latin typeface="Arial"/>
              </a:rPr>
              <a:t>your Cervical Screening</a:t>
            </a:r>
            <a:endParaRPr lang="en-GB" sz="24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290" name="Text Box 115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879090" y="2543651"/>
            <a:ext cx="4147820" cy="12623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kern="50" dirty="0">
                <a:effectLst/>
                <a:latin typeface="Arial"/>
                <a:ea typeface="ＭＳ 明朝"/>
                <a:cs typeface="Times New Roman"/>
              </a:rPr>
              <a:t>When</a:t>
            </a:r>
            <a:r>
              <a:rPr lang="en-US" sz="1600" kern="50" dirty="0">
                <a:effectLst/>
                <a:latin typeface="Arial"/>
                <a:ea typeface="ＭＳ 明朝"/>
                <a:cs typeface="Times New Roman"/>
              </a:rPr>
              <a:t>: 	Someday 28 Month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b="1" kern="50" dirty="0">
                <a:effectLst/>
                <a:latin typeface="Arial"/>
                <a:ea typeface="ＭＳ 明朝"/>
                <a:cs typeface="Times New Roman"/>
              </a:rPr>
              <a:t>Time</a:t>
            </a:r>
            <a:r>
              <a:rPr lang="en-US" sz="1600" kern="50" dirty="0">
                <a:effectLst/>
                <a:latin typeface="Arial"/>
                <a:ea typeface="ＭＳ 明朝"/>
                <a:cs typeface="Times New Roman"/>
              </a:rPr>
              <a:t>: 	10am to 3.30pm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b="1" kern="50" dirty="0">
                <a:effectLst/>
                <a:latin typeface="Arial"/>
                <a:ea typeface="ＭＳ 明朝"/>
                <a:cs typeface="Times New Roman"/>
              </a:rPr>
              <a:t>Where</a:t>
            </a:r>
            <a:r>
              <a:rPr lang="en-US" sz="1600" kern="50" dirty="0">
                <a:effectLst/>
                <a:latin typeface="Arial"/>
                <a:ea typeface="ＭＳ 明朝"/>
                <a:cs typeface="Times New Roman"/>
              </a:rPr>
              <a:t>: 	The Old </a:t>
            </a:r>
            <a:r>
              <a:rPr lang="en-US" sz="1600" kern="50" dirty="0">
                <a:latin typeface="Arial"/>
                <a:ea typeface="ＭＳ 明朝"/>
                <a:cs typeface="Times New Roman"/>
              </a:rPr>
              <a:t>Surgery</a:t>
            </a:r>
            <a:r>
              <a:rPr lang="en-US" sz="1600" kern="50" dirty="0">
                <a:effectLst/>
                <a:latin typeface="Arial"/>
                <a:ea typeface="ＭＳ 明朝"/>
                <a:cs typeface="Times New Roman"/>
              </a:rPr>
              <a:t>,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50" dirty="0">
                <a:effectLst/>
                <a:latin typeface="Arial"/>
                <a:ea typeface="ＭＳ 明朝"/>
                <a:cs typeface="Times New Roman"/>
              </a:rPr>
              <a:t>		24 Old Street, Old Town OJ228 7PS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91" name="Rectangle 2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44195" y="4166711"/>
            <a:ext cx="1793875" cy="45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kern="50" dirty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0117 959 4424</a:t>
            </a:r>
            <a:endParaRPr lang="en-GB" sz="16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324" name="Rounded Rectangle 3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5837" y="4568031"/>
            <a:ext cx="811711" cy="318951"/>
          </a:xfrm>
          <a:prstGeom prst="roundRect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kern="50">
                <a:effectLst/>
                <a:latin typeface="Arial"/>
                <a:ea typeface="ＭＳ 明朝"/>
                <a:cs typeface="Times New Roman"/>
              </a:rPr>
              <a:t>3.30 pm</a:t>
            </a:r>
            <a:endParaRPr lang="en-GB" sz="1600" kern="5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325" name="Rounded Rectangle 3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9102" y="4568031"/>
            <a:ext cx="811711" cy="318951"/>
          </a:xfrm>
          <a:prstGeom prst="roundRect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kern="50" dirty="0">
                <a:effectLst/>
                <a:latin typeface="Arial"/>
                <a:ea typeface="ＭＳ 明朝"/>
                <a:cs typeface="Times New Roman"/>
              </a:rPr>
              <a:t>10.00 am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326" name="Picture 3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36" y="3806031"/>
            <a:ext cx="1081983" cy="1082040"/>
          </a:xfrm>
          <a:prstGeom prst="rect">
            <a:avLst/>
          </a:prstGeom>
          <a:effectLst/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327" name="Rectangle 3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051236" y="4090511"/>
            <a:ext cx="1081983" cy="61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1200" b="1" kern="50" dirty="0">
                <a:solidFill>
                  <a:srgbClr val="000000"/>
                </a:solidFill>
                <a:effectLst/>
                <a:latin typeface="Arial"/>
              </a:rPr>
              <a:t>Month</a:t>
            </a:r>
            <a:endParaRPr lang="en-GB" b="1" kern="50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Calibri"/>
                <a:ea typeface="ＭＳ ゴシック"/>
                <a:cs typeface="Times New Roman"/>
              </a:rPr>
              <a:t>28</a:t>
            </a:r>
            <a:endParaRPr lang="en-GB" sz="3000" b="1" kern="50" dirty="0">
              <a:solidFill>
                <a:srgbClr val="000000"/>
              </a:solidFill>
              <a:effectLst/>
              <a:latin typeface="Calibri"/>
              <a:ea typeface="ＭＳ ゴシック"/>
              <a:cs typeface="Times New Roman"/>
            </a:endParaRPr>
          </a:p>
        </p:txBody>
      </p:sp>
      <p:pic>
        <p:nvPicPr>
          <p:cNvPr id="329" name="Picture 3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02" y="3806031"/>
            <a:ext cx="811487" cy="811530"/>
          </a:xfrm>
          <a:prstGeom prst="rect">
            <a:avLst/>
          </a:prstGeom>
          <a:effectLst/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cxnSp>
        <p:nvCxnSpPr>
          <p:cNvPr id="330" name="Straight Connector 3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68496" y="3884771"/>
            <a:ext cx="7078" cy="3265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75466" y="4076541"/>
            <a:ext cx="198165" cy="1349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2" name="Picture 3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37" y="3806031"/>
            <a:ext cx="811487" cy="811530"/>
          </a:xfrm>
          <a:prstGeom prst="rect">
            <a:avLst/>
          </a:prstGeom>
          <a:effectLst/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cxnSp>
        <p:nvCxnSpPr>
          <p:cNvPr id="333" name="Straight Connector 3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622215" y="4211161"/>
            <a:ext cx="0" cy="270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6621580" y="4210526"/>
            <a:ext cx="225384" cy="293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5" name="Chevron 3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1853" y="4649946"/>
            <a:ext cx="278192" cy="155666"/>
          </a:xfrm>
          <a:prstGeom prst="chevron">
            <a:avLst/>
          </a:prstGeom>
          <a:ln w="19050" cmpd="sng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93" name="Picture 2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" y="3536156"/>
            <a:ext cx="630555" cy="630555"/>
          </a:xfrm>
          <a:prstGeom prst="rect">
            <a:avLst/>
          </a:prstGeom>
        </p:spPr>
      </p:pic>
      <p:pic>
        <p:nvPicPr>
          <p:cNvPr id="294" name="Picture 2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05" y="3567906"/>
            <a:ext cx="842010" cy="598170"/>
          </a:xfrm>
          <a:prstGeom prst="rect">
            <a:avLst/>
          </a:prstGeom>
        </p:spPr>
      </p:pic>
      <p:sp>
        <p:nvSpPr>
          <p:cNvPr id="295" name="Text Box 12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5305" y="3142456"/>
            <a:ext cx="1803400" cy="3028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kern="50">
                <a:effectLst/>
                <a:latin typeface="Arial"/>
                <a:ea typeface="ＭＳ 明朝"/>
                <a:cs typeface="Times New Roman"/>
              </a:rPr>
              <a:t>For more info:</a:t>
            </a:r>
            <a:endParaRPr lang="en-GB" sz="1600" kern="5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97" name="Text Box 12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80995" y="1281271"/>
            <a:ext cx="4146550" cy="10820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kern="50" dirty="0">
                <a:effectLst/>
                <a:latin typeface="Arial"/>
                <a:ea typeface="ＭＳ 明朝"/>
                <a:cs typeface="Times New Roman"/>
              </a:rPr>
              <a:t>Write some short information and a picture about your meeting or event in this space. This template makes 2 A5 invitations.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98" name="Text Box 13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4195" y="4527391"/>
            <a:ext cx="1793875" cy="54102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kern="50" dirty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Email</a:t>
            </a:r>
            <a:endParaRPr lang="en-GB" sz="1600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100" kern="50" dirty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yourname@youremail.com</a:t>
            </a:r>
            <a:endParaRPr lang="en-GB" sz="1600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301" name="Rectangle 3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33366" y="5248751"/>
            <a:ext cx="5229860" cy="54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endParaRPr lang="en-GB" sz="24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308" name="Text Box 13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5305" y="8383111"/>
            <a:ext cx="1803400" cy="3028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310" name="Text Box 134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587722" y="5355992"/>
            <a:ext cx="4146550" cy="10820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kern="50" dirty="0">
                <a:effectLst/>
                <a:latin typeface="Arial"/>
                <a:ea typeface="ＭＳ 明朝"/>
                <a:cs typeface="Times New Roman"/>
              </a:rPr>
              <a:t>Your Cervical screening will be done by your practice Nurse e.g., Sam Livewell (please insert Nurses picture)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1D7A68-BD40-459B-BB2C-93D29FB31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054" y="5152866"/>
            <a:ext cx="1991222" cy="1392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954B4A-EDCF-41E8-8F16-45D8A65AE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2" y="6769552"/>
            <a:ext cx="2316013" cy="15767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13056E-478F-45B4-B18B-B4424D83B0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524489" y="6833038"/>
            <a:ext cx="401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let your nurse know if you need  any help attending your appointment.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DACD95-48F6-4B2A-B993-332290F1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650" y="8030817"/>
            <a:ext cx="2145365" cy="18075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201DA4-C511-4B15-9292-D99FCC6F15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680670" y="8451116"/>
            <a:ext cx="344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the number above if you are unable to attend the appointment.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F46396-5B3F-4E9E-AB97-D8A6C6B81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960" y="3691612"/>
            <a:ext cx="1518007" cy="119646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94B62E8-DEB2-4587-8D24-2F177B19A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45" y="271913"/>
            <a:ext cx="721119" cy="247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6BBDF4-E24B-4B9B-AE26-3FF972AF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965" y="1281271"/>
            <a:ext cx="2051284" cy="122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46927"/>
      </p:ext>
    </p:extLst>
  </p:cSld>
  <p:clrMapOvr>
    <a:masterClrMapping/>
  </p:clrMapOvr>
</p:sld>
</file>

<file path=ppt/theme/theme1.xml><?xml version="1.0" encoding="utf-8"?>
<a:theme xmlns:a="http://schemas.openxmlformats.org/drawingml/2006/main" name="Invitation-1-Front-A5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invite-1-front</Template>
  <TotalTime>2135</TotalTime>
  <Words>129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Times New Roman</vt:lpstr>
      <vt:lpstr>Invitation-1-Front-A5</vt:lpstr>
      <vt:lpstr>PowerPoint Presentation</vt:lpstr>
    </vt:vector>
  </TitlesOfParts>
  <Manager/>
  <Company>Photosymbols</Company>
  <LinksUpToDate>false</LinksUpToDate>
  <SharedDoc>false</SharedDoc>
  <HyperlinkBase>www.photosymbols.com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Tosin Olayiwola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Hilary Gardener</cp:lastModifiedBy>
  <cp:revision>8</cp:revision>
  <dcterms:created xsi:type="dcterms:W3CDTF">2022-04-27T10:23:03Z</dcterms:created>
  <dcterms:modified xsi:type="dcterms:W3CDTF">2022-06-01T15:07:28Z</dcterms:modified>
  <cp:category/>
</cp:coreProperties>
</file>